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95" r:id="rId23"/>
    <p:sldId id="2696" r:id="rId24"/>
    <p:sldId id="2654" r:id="rId25"/>
    <p:sldId id="2668" r:id="rId26"/>
    <p:sldId id="2655" r:id="rId27"/>
    <p:sldId id="2658" r:id="rId28"/>
    <p:sldId id="2656" r:id="rId29"/>
    <p:sldId id="2660" r:id="rId30"/>
    <p:sldId id="2661" r:id="rId31"/>
    <p:sldId id="2662" r:id="rId32"/>
    <p:sldId id="2663" r:id="rId33"/>
    <p:sldId id="2664" r:id="rId34"/>
    <p:sldId id="2665" r:id="rId35"/>
    <p:sldId id="2666" r:id="rId36"/>
    <p:sldId id="2667" r:id="rId37"/>
    <p:sldId id="2671" r:id="rId38"/>
    <p:sldId id="2672" r:id="rId39"/>
    <p:sldId id="2673" r:id="rId40"/>
    <p:sldId id="2674" r:id="rId41"/>
    <p:sldId id="2675" r:id="rId42"/>
    <p:sldId id="2677" r:id="rId43"/>
    <p:sldId id="2676" r:id="rId44"/>
    <p:sldId id="2678" r:id="rId45"/>
    <p:sldId id="2679" r:id="rId46"/>
    <p:sldId id="2680" r:id="rId47"/>
    <p:sldId id="2681" r:id="rId48"/>
    <p:sldId id="2682" r:id="rId49"/>
    <p:sldId id="2683" r:id="rId50"/>
    <p:sldId id="2684" r:id="rId51"/>
    <p:sldId id="2685" r:id="rId52"/>
    <p:sldId id="2692" r:id="rId53"/>
    <p:sldId id="2693" r:id="rId54"/>
    <p:sldId id="2694" r:id="rId55"/>
    <p:sldId id="26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729"/>
  </p:normalViewPr>
  <p:slideViewPr>
    <p:cSldViewPr snapToGrid="0" snapToObjects="1">
      <p:cViewPr>
        <p:scale>
          <a:sx n="56" d="100"/>
          <a:sy n="56" d="100"/>
        </p:scale>
        <p:origin x="1008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68A67-5E49-0F40-B42E-8C78ABDD6029}"/>
              </a:ext>
            </a:extLst>
          </p:cNvPr>
          <p:cNvGrpSpPr/>
          <p:nvPr/>
        </p:nvGrpSpPr>
        <p:grpSpPr>
          <a:xfrm rot="16200000" flipH="1">
            <a:off x="12275546" y="-63659"/>
            <a:ext cx="2015140" cy="1837704"/>
            <a:chOff x="3956853" y="2081643"/>
            <a:chExt cx="2015140" cy="183770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BD8F99-883B-8D42-8560-3CB58FB7E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746CD2-95DE-0C44-ACF9-89D31E52EA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1E9001E-84C1-3F43-ADB2-CB4A84D95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7B3C90-C174-B849-A6AD-9940C78CE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3A8C67-E95A-E845-8B82-50EF52651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77C9017-E16C-3047-9ABD-C807A4A0C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44B5D5-AB6E-6348-89AB-5422AB93B2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FDECE0C-A403-5C4F-82F7-8F27F2A0B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A01789-7003-CB47-B8EA-8B0573FDC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F7E3BC-685D-AD4E-9F29-1570F7AC00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0B31A4-2424-8B4B-848A-74CB0FE78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7EC37FE-8672-184D-A7DD-D570D98B0E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15118</TotalTime>
  <Words>1303</Words>
  <Application>Microsoft Macintosh PowerPoint</Application>
  <PresentationFormat>Widescreen</PresentationFormat>
  <Paragraphs>681</Paragraphs>
  <Slides>55</Slides>
  <Notes>46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167</cp:revision>
  <dcterms:created xsi:type="dcterms:W3CDTF">2018-03-09T06:37:14Z</dcterms:created>
  <dcterms:modified xsi:type="dcterms:W3CDTF">2022-01-18T05:01:24Z</dcterms:modified>
</cp:coreProperties>
</file>